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0"/>
    <p:restoredTop sz="93943"/>
  </p:normalViewPr>
  <p:slideViewPr>
    <p:cSldViewPr snapToGrid="0" snapToObjects="1">
      <p:cViewPr>
        <p:scale>
          <a:sx n="74" d="100"/>
          <a:sy n="74" d="100"/>
        </p:scale>
        <p:origin x="3752" y="1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9329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1125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3621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315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85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5204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802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2412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763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2592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009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E33EC-0FF2-E34F-AD1A-BD282755ACAA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248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nblogs.com/hellope/archive/2012/07/05/2577814.html" TargetMode="External"/><Relationship Id="rId3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blog.csdn.net/tsyccnh/article/details/75948021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动手写一个最简单的神经网络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田思洋</a:t>
            </a:r>
            <a:endParaRPr kumimoji="1" lang="en-US" altLang="zh-CN" dirty="0" smtClean="0"/>
          </a:p>
          <a:p>
            <a:fld id="{3C704FCD-9719-314E-899A-786959DB0BED}" type="datetime2">
              <a:rPr kumimoji="1" lang="zh-CN" altLang="zh-CN"/>
              <a:t>2017年11月22日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32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网络模型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79" y="1825625"/>
            <a:ext cx="7976242" cy="4351338"/>
          </a:xfrm>
        </p:spPr>
      </p:pic>
    </p:spTree>
    <p:extLst>
      <p:ext uri="{BB962C8B-B14F-4D97-AF65-F5344CB8AC3E}">
        <p14:creationId xmlns:p14="http://schemas.microsoft.com/office/powerpoint/2010/main" val="56851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19" y="1027906"/>
            <a:ext cx="6518777" cy="4372230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93" y="761940"/>
            <a:ext cx="3990619" cy="217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5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7" r="56929" b="41837"/>
          <a:stretch/>
        </p:blipFill>
        <p:spPr>
          <a:xfrm>
            <a:off x="1074420" y="2225303"/>
            <a:ext cx="4325716" cy="1656272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70"/>
          <a:stretch/>
        </p:blipFill>
        <p:spPr>
          <a:xfrm>
            <a:off x="1074420" y="305701"/>
            <a:ext cx="4325716" cy="1022144"/>
          </a:xfrm>
          <a:prstGeom prst="rect">
            <a:avLst/>
          </a:prstGeom>
        </p:spPr>
      </p:pic>
      <p:pic>
        <p:nvPicPr>
          <p:cNvPr id="6" name="内容占位符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55" r="15872"/>
          <a:stretch/>
        </p:blipFill>
        <p:spPr>
          <a:xfrm>
            <a:off x="1074420" y="4779033"/>
            <a:ext cx="8449142" cy="143232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2915728" y="1552755"/>
            <a:ext cx="448574" cy="500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2915728" y="4080138"/>
            <a:ext cx="448574" cy="500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75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55" r="15872"/>
          <a:stretch/>
        </p:blipFill>
        <p:spPr>
          <a:xfrm>
            <a:off x="246284" y="258791"/>
            <a:ext cx="8449142" cy="1432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4" y="3068683"/>
            <a:ext cx="4954438" cy="2768170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2380891" y="2035834"/>
            <a:ext cx="603849" cy="7073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t="22893" r="17027" b="48428"/>
          <a:stretch/>
        </p:blipFill>
        <p:spPr>
          <a:xfrm>
            <a:off x="5805577" y="3469357"/>
            <a:ext cx="6124754" cy="1966822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5299925" y="4253591"/>
            <a:ext cx="406448" cy="398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7928998" y="2026236"/>
                <a:ext cx="25848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0" i="1" smtClean="0">
                          <a:latin typeface="Cambria Math" charset="0"/>
                        </a:rPr>
                        <m:t>𝐻</m:t>
                      </m:r>
                      <m:r>
                        <a:rPr kumimoji="1" lang="en-US" altLang="zh-CN" sz="36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600" b="0" i="1" smtClean="0">
                          <a:latin typeface="Cambria Math" charset="0"/>
                        </a:rPr>
                        <m:t>𝑊𝑥</m:t>
                      </m:r>
                      <m:r>
                        <a:rPr kumimoji="1" lang="en-US" altLang="zh-CN" sz="3600" b="0" i="1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36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kumimoji="1" lang="zh-CN" altLang="en-US" sz="3600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998" y="2026236"/>
                <a:ext cx="2584810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箭头 9"/>
          <p:cNvSpPr/>
          <p:nvPr/>
        </p:nvSpPr>
        <p:spPr>
          <a:xfrm rot="16200000">
            <a:off x="9014369" y="2783255"/>
            <a:ext cx="414068" cy="483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801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9900" y="755948"/>
            <a:ext cx="9198001" cy="50237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3197" y="6090249"/>
            <a:ext cx="758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参考：</a:t>
            </a:r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www.cnblogs.com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hellope</a:t>
            </a:r>
            <a:r>
              <a:rPr kumimoji="1" lang="en-US" altLang="zh-CN" dirty="0" smtClean="0"/>
              <a:t>/archive/2012/07/05/2577814.html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942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激活函数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76736"/>
            <a:ext cx="3352801" cy="31125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49570" y="514134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Sigmoid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430024"/>
            <a:ext cx="3279475" cy="315922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30693" y="5141343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tanh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943" y="1430024"/>
            <a:ext cx="3354933" cy="31592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385540" y="51413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ReLU</a:t>
            </a:r>
            <a:endParaRPr kumimoji="1" lang="zh-CN" altLang="en-US" dirty="0"/>
          </a:p>
        </p:txBody>
      </p:sp>
      <p:sp>
        <p:nvSpPr>
          <p:cNvPr id="10" name="三角形 9"/>
          <p:cNvSpPr/>
          <p:nvPr/>
        </p:nvSpPr>
        <p:spPr>
          <a:xfrm>
            <a:off x="5780714" y="5795347"/>
            <a:ext cx="527051" cy="53483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427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Softmax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828" y="1463316"/>
            <a:ext cx="7468878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64302" y="6228272"/>
            <a:ext cx="484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参考：</a:t>
            </a:r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zhuanlan.zhihu.com</a:t>
            </a:r>
            <a:r>
              <a:rPr kumimoji="1" lang="en-US" altLang="zh-CN" dirty="0" smtClean="0"/>
              <a:t>/p/25723112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867955" y="169068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多用作分类问题的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输出层激活函数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9792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Cross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entropy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loss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 flipH="1">
            <a:off x="1935048" y="6159260"/>
            <a:ext cx="832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参考：</a:t>
            </a:r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www.zhihu.com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search?type</a:t>
            </a:r>
            <a:r>
              <a:rPr kumimoji="1" lang="en-US" altLang="zh-CN" dirty="0" smtClean="0"/>
              <a:t>=</a:t>
            </a:r>
            <a:r>
              <a:rPr kumimoji="1" lang="en-US" altLang="zh-CN" dirty="0" err="1" smtClean="0"/>
              <a:t>content&amp;q</a:t>
            </a:r>
            <a:r>
              <a:rPr kumimoji="1" lang="en-US" altLang="zh-CN" dirty="0" smtClean="0"/>
              <a:t>=</a:t>
            </a:r>
            <a:r>
              <a:rPr kumimoji="1" lang="en-US" altLang="zh-CN" dirty="0" err="1" smtClean="0"/>
              <a:t>cross+entropy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839" y="2931064"/>
            <a:ext cx="52959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1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桔子采购问题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5136"/>
          </a:xfrm>
        </p:spPr>
        <p:txBody>
          <a:bodyPr/>
          <a:lstStyle/>
          <a:p>
            <a:r>
              <a:rPr kumimoji="1" lang="zh-CN" altLang="en-US" dirty="0" smtClean="0"/>
              <a:t>作为公司的采购，老板指派你去买一批桔子来当做年终奖发给员工。你需要综合市场上的价格来确定当前市场价，根据需要采购的</a:t>
            </a:r>
            <a:r>
              <a:rPr kumimoji="1" lang="zh-CN" altLang="en-US" dirty="0" smtClean="0">
                <a:solidFill>
                  <a:srgbClr val="FF0000"/>
                </a:solidFill>
              </a:rPr>
              <a:t>桔子重量</a:t>
            </a:r>
            <a:r>
              <a:rPr kumimoji="1" lang="zh-CN" altLang="en-US" dirty="0" smtClean="0"/>
              <a:t>来计算</a:t>
            </a:r>
            <a:r>
              <a:rPr kumimoji="1" lang="zh-CN" altLang="en-US" dirty="0" smtClean="0">
                <a:solidFill>
                  <a:srgbClr val="FF0000"/>
                </a:solidFill>
              </a:rPr>
              <a:t>预算</a:t>
            </a:r>
            <a:r>
              <a:rPr kumimoji="1" lang="zh-CN" altLang="en-US" dirty="0" smtClean="0"/>
              <a:t>，和老板要钱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862254" y="425976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Hupo" charset="-122"/>
                <a:ea typeface="STHupo" charset="-122"/>
                <a:cs typeface="STHupo" charset="-122"/>
              </a:rPr>
              <a:t>预测问题</a:t>
            </a:r>
            <a:endParaRPr kumimoji="1" lang="zh-CN" alt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THupo" charset="-122"/>
              <a:ea typeface="STHupo" charset="-122"/>
              <a:cs typeface="STHupo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35698"/>
            <a:ext cx="4196385" cy="279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3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54" y="240824"/>
            <a:ext cx="8158692" cy="6119019"/>
          </a:xfrm>
        </p:spPr>
      </p:pic>
    </p:spTree>
    <p:extLst>
      <p:ext uri="{BB962C8B-B14F-4D97-AF65-F5344CB8AC3E}">
        <p14:creationId xmlns:p14="http://schemas.microsoft.com/office/powerpoint/2010/main" val="179343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PyCharm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585" y="2846717"/>
            <a:ext cx="1468829" cy="1502988"/>
          </a:xfrm>
        </p:spPr>
      </p:pic>
    </p:spTree>
    <p:extLst>
      <p:ext uri="{BB962C8B-B14F-4D97-AF65-F5344CB8AC3E}">
        <p14:creationId xmlns:p14="http://schemas.microsoft.com/office/powerpoint/2010/main" val="209507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构建模型</a:t>
            </a:r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2087880" y="2758440"/>
            <a:ext cx="1280160" cy="128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输入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x</a:t>
            </a:r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4899660" y="2758440"/>
            <a:ext cx="1280160" cy="128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神经元</a:t>
            </a:r>
            <a:endParaRPr kumimoji="1"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7711440" y="2721134"/>
            <a:ext cx="1280160" cy="128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输出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</a:t>
            </a:r>
            <a:endParaRPr kumimoji="1" lang="zh-CN" altLang="en-US" dirty="0"/>
          </a:p>
        </p:txBody>
      </p:sp>
      <p:cxnSp>
        <p:nvCxnSpPr>
          <p:cNvPr id="8" name="直线箭头连接符 7"/>
          <p:cNvCxnSpPr/>
          <p:nvPr/>
        </p:nvCxnSpPr>
        <p:spPr>
          <a:xfrm>
            <a:off x="3733800" y="3398520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6568440" y="3398520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644302" y="5106352"/>
            <a:ext cx="179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=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</a:t>
            </a:r>
            <a:r>
              <a:rPr kumimoji="1" lang="zh-CN" altLang="en-US" sz="2800" dirty="0" smtClean="0"/>
              <a:t>*</a:t>
            </a:r>
            <a:r>
              <a:rPr kumimoji="1" lang="en-US" altLang="zh-CN" sz="2800" dirty="0" err="1" smtClean="0"/>
              <a:t>x+b</a:t>
            </a:r>
            <a:endParaRPr kumimoji="1"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221242" y="5106352"/>
            <a:ext cx="226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w</a:t>
            </a:r>
            <a:r>
              <a:rPr kumimoji="1" lang="zh-CN" altLang="en-US" dirty="0" smtClean="0"/>
              <a:t>：权重（</a:t>
            </a:r>
            <a:r>
              <a:rPr kumimoji="1" lang="en-US" altLang="zh-CN" dirty="0" smtClean="0"/>
              <a:t>weights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en-US" altLang="zh-CN" dirty="0" smtClean="0"/>
              <a:t>b</a:t>
            </a:r>
            <a:r>
              <a:rPr kumimoji="1" lang="zh-CN" altLang="en-US" dirty="0" smtClean="0"/>
              <a:t>：偏置（</a:t>
            </a:r>
            <a:r>
              <a:rPr kumimoji="1" lang="en-US" altLang="zh-CN" dirty="0" smtClean="0"/>
              <a:t>bias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171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</a:t>
            </a:r>
            <a:r>
              <a:rPr kumimoji="1" lang="en-US" altLang="zh-CN" dirty="0" smtClean="0"/>
              <a:t>Loss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045" y="3189684"/>
            <a:ext cx="4597135" cy="1390730"/>
          </a:xfrm>
        </p:spPr>
      </p:pic>
      <p:sp>
        <p:nvSpPr>
          <p:cNvPr id="5" name="文本框 4"/>
          <p:cNvSpPr txBox="1"/>
          <p:nvPr/>
        </p:nvSpPr>
        <p:spPr>
          <a:xfrm>
            <a:off x="1783080" y="2194560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Mean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Squared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Error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87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反向传播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梯度下降法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815908" y="257458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待优化参数：</a:t>
            </a:r>
            <a:r>
              <a:rPr kumimoji="1" lang="en-US" altLang="zh-CN" dirty="0" err="1"/>
              <a:t>w</a:t>
            </a:r>
            <a:r>
              <a:rPr kumimoji="1" lang="en-US" altLang="zh-CN" dirty="0" err="1" smtClean="0"/>
              <a:t>,b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815908" y="1871026"/>
            <a:ext cx="179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=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</a:t>
            </a:r>
            <a:r>
              <a:rPr kumimoji="1" lang="zh-CN" altLang="en-US" sz="2800" dirty="0" smtClean="0"/>
              <a:t>*</a:t>
            </a:r>
            <a:r>
              <a:rPr kumimoji="1" lang="en-US" altLang="zh-CN" sz="2800" dirty="0" err="1" smtClean="0"/>
              <a:t>x+b</a:t>
            </a:r>
            <a:endParaRPr kumimoji="1"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414463" y="3637258"/>
                <a:ext cx="3938056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∇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𝑙𝑜𝑠𝑠</m:t>
                          </m:r>
                        </m:num>
                        <m:den>
                          <m:r>
                            <a:rPr kumimoji="1"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is-I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463" y="3637258"/>
                <a:ext cx="3938056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414463" y="4754883"/>
                <a:ext cx="3908743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∇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𝑙𝑜𝑠𝑠</m:t>
                          </m:r>
                        </m:num>
                        <m:den>
                          <m:r>
                            <a:rPr kumimoji="1"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is-I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463" y="4754883"/>
                <a:ext cx="3908743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1815908" y="5886450"/>
            <a:ext cx="774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详细推导见我的博客：</a:t>
            </a:r>
            <a:r>
              <a:rPr kumimoji="1" lang="en-US" altLang="zh-CN" dirty="0" smtClean="0">
                <a:hlinkClick r:id="rId4"/>
              </a:rPr>
              <a:t>http://blog.csdn.net/tsyccnh/article/details/75948021</a:t>
            </a:r>
            <a:endParaRPr kumimoji="1" lang="zh-CN" altLang="en-US" dirty="0"/>
          </a:p>
        </p:txBody>
      </p:sp>
      <p:sp>
        <p:nvSpPr>
          <p:cNvPr id="9" name="右箭头 8"/>
          <p:cNvSpPr/>
          <p:nvPr/>
        </p:nvSpPr>
        <p:spPr>
          <a:xfrm>
            <a:off x="5902219" y="4471311"/>
            <a:ext cx="848256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7329488" y="3876875"/>
                <a:ext cx="1967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∇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488" y="3876875"/>
                <a:ext cx="196759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7329487" y="4915063"/>
                <a:ext cx="18835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∇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487" y="4915063"/>
                <a:ext cx="188352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7486422" y="332977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参数更新公式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43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桔子分类问题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66481"/>
          </a:xfrm>
        </p:spPr>
        <p:txBody>
          <a:bodyPr/>
          <a:lstStyle/>
          <a:p>
            <a:r>
              <a:rPr kumimoji="1" lang="zh-CN" altLang="en-US" dirty="0" smtClean="0"/>
              <a:t>花大价钱买回来桔子以后，老板拿过来尝了几个，发现有的甜，有的酸。于是老板叫你把酸桔子挑出来，退掉，甜桔子发给员工。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于是你随机挑选了</a:t>
            </a:r>
            <a:r>
              <a:rPr kumimoji="1" lang="en-US" altLang="zh-CN" dirty="0" smtClean="0"/>
              <a:t>200</a:t>
            </a:r>
            <a:r>
              <a:rPr kumimoji="1" lang="zh-CN" altLang="en-US" dirty="0" smtClean="0"/>
              <a:t>个桔子，记录下了每个桔子的</a:t>
            </a:r>
            <a:r>
              <a:rPr kumimoji="1" lang="zh-CN" altLang="en-US" dirty="0" smtClean="0">
                <a:solidFill>
                  <a:srgbClr val="FF0000"/>
                </a:solidFill>
              </a:rPr>
              <a:t>大小</a:t>
            </a:r>
            <a:r>
              <a:rPr kumimoji="1" lang="zh-CN" altLang="en-US" dirty="0" smtClean="0"/>
              <a:t>和</a:t>
            </a:r>
            <a:r>
              <a:rPr kumimoji="1" lang="zh-CN" altLang="en-US" dirty="0" smtClean="0">
                <a:solidFill>
                  <a:srgbClr val="FF0000"/>
                </a:solidFill>
              </a:rPr>
              <a:t>颜色</a:t>
            </a:r>
            <a:r>
              <a:rPr kumimoji="1" lang="zh-CN" altLang="en-US" dirty="0" smtClean="0"/>
              <a:t>，并尝了尝</a:t>
            </a:r>
            <a:r>
              <a:rPr kumimoji="1" lang="zh-CN" altLang="en-US" dirty="0" smtClean="0">
                <a:solidFill>
                  <a:srgbClr val="FF0000"/>
                </a:solidFill>
              </a:rPr>
              <a:t>味道</a:t>
            </a:r>
            <a:r>
              <a:rPr kumimoji="1" lang="zh-CN" altLang="en-US" dirty="0" smtClean="0"/>
              <a:t>。通过这些数据来将所有的桔子分类。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845002" y="4484053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Hupo" charset="-122"/>
                <a:ea typeface="STHupo" charset="-122"/>
                <a:cs typeface="STHupo" charset="-122"/>
              </a:rPr>
              <a:t>分类问题</a:t>
            </a:r>
            <a:endParaRPr kumimoji="1" lang="zh-CN" alt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THupo" charset="-122"/>
              <a:ea typeface="STHupo" charset="-122"/>
              <a:cs typeface="STHupo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931" y="3948023"/>
            <a:ext cx="2565400" cy="2209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284" y="3579723"/>
            <a:ext cx="22987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5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8403945" cy="6302959"/>
          </a:xfrm>
        </p:spPr>
      </p:pic>
    </p:spTree>
    <p:extLst>
      <p:ext uri="{BB962C8B-B14F-4D97-AF65-F5344CB8AC3E}">
        <p14:creationId xmlns:p14="http://schemas.microsoft.com/office/powerpoint/2010/main" val="133588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2780</TotalTime>
  <Words>251</Words>
  <Application>Microsoft Macintosh PowerPoint</Application>
  <PresentationFormat>宽屏</PresentationFormat>
  <Paragraphs>42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Cambria Math</vt:lpstr>
      <vt:lpstr>DengXian</vt:lpstr>
      <vt:lpstr>DengXian Light</vt:lpstr>
      <vt:lpstr>Mangal</vt:lpstr>
      <vt:lpstr>STHupo</vt:lpstr>
      <vt:lpstr>Arial</vt:lpstr>
      <vt:lpstr>Office 主题</vt:lpstr>
      <vt:lpstr>动手写一个最简单的神经网络</vt:lpstr>
      <vt:lpstr>桔子采购问题</vt:lpstr>
      <vt:lpstr>PowerPoint 演示文稿</vt:lpstr>
      <vt:lpstr>PyCharm</vt:lpstr>
      <vt:lpstr>构建模型</vt:lpstr>
      <vt:lpstr>计算Loss</vt:lpstr>
      <vt:lpstr>反向传播 – 梯度下降法</vt:lpstr>
      <vt:lpstr>桔子分类问题</vt:lpstr>
      <vt:lpstr>PowerPoint 演示文稿</vt:lpstr>
      <vt:lpstr>网络模型</vt:lpstr>
      <vt:lpstr>PowerPoint 演示文稿</vt:lpstr>
      <vt:lpstr>PowerPoint 演示文稿</vt:lpstr>
      <vt:lpstr>PowerPoint 演示文稿</vt:lpstr>
      <vt:lpstr>PowerPoint 演示文稿</vt:lpstr>
      <vt:lpstr>激活函数</vt:lpstr>
      <vt:lpstr>Softmax</vt:lpstr>
      <vt:lpstr>Cross entropy loss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动手写一个最简单的神经网络</dc:title>
  <dc:creator>cnh tsy</dc:creator>
  <cp:lastModifiedBy>cnh tsy</cp:lastModifiedBy>
  <cp:revision>23</cp:revision>
  <dcterms:created xsi:type="dcterms:W3CDTF">2017-11-22T09:23:56Z</dcterms:created>
  <dcterms:modified xsi:type="dcterms:W3CDTF">2017-11-24T07:44:19Z</dcterms:modified>
</cp:coreProperties>
</file>